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17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Spam und Nachrichtenfilterung 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Antispam</a:t>
            </a:r>
            <a:r>
              <a:rPr lang="de-DE" dirty="0" smtClean="0"/>
              <a:t>-Funktionen von Exchange Server 2007</a:t>
            </a:r>
            <a:endParaRPr lang="de-DE" dirty="0"/>
          </a:p>
        </p:txBody>
      </p:sp>
      <p:pic>
        <p:nvPicPr>
          <p:cNvPr id="4" name="Inhaltsplatzhalter 3" descr="17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428868"/>
            <a:ext cx="7230546" cy="207170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Aggregation von Listen sicherer Adressen</a:t>
            </a:r>
            <a:endParaRPr lang="de-DE" dirty="0"/>
          </a:p>
        </p:txBody>
      </p:sp>
      <p:pic>
        <p:nvPicPr>
          <p:cNvPr id="4" name="Inhaltsplatzhalter 3" descr="17.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714488"/>
            <a:ext cx="5901612" cy="421484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15</Words>
  <Application>Microsoft Office PowerPoint</Application>
  <PresentationFormat>Bildschirmpräsentation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Metis</vt:lpstr>
      <vt:lpstr>Kapitel 17</vt:lpstr>
      <vt:lpstr>Antispam-Funktionen von Exchange Server 2007</vt:lpstr>
      <vt:lpstr>Aggregation von Listen sicherer Adressen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37</cp:revision>
  <dcterms:created xsi:type="dcterms:W3CDTF">2007-08-07T10:56:46Z</dcterms:created>
  <dcterms:modified xsi:type="dcterms:W3CDTF">2008-07-07T12:03:40Z</dcterms:modified>
</cp:coreProperties>
</file>