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4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Die Installation von Exchange Server 2007</a:t>
            </a:r>
            <a:endParaRPr lang="de-DE" sz="2400" dirty="0"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Installationsvorgang</a:t>
            </a:r>
            <a:endParaRPr lang="de-DE" dirty="0"/>
          </a:p>
        </p:txBody>
      </p:sp>
      <p:pic>
        <p:nvPicPr>
          <p:cNvPr id="4" name="Inhaltsplatzhalter 3" descr="04.01 Inst Wizar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357298"/>
            <a:ext cx="6072230" cy="454922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Anpassen der Installation</a:t>
            </a:r>
            <a:endParaRPr lang="de-DE" dirty="0"/>
          </a:p>
        </p:txBody>
      </p:sp>
      <p:pic>
        <p:nvPicPr>
          <p:cNvPr id="4" name="Inhaltsplatzhalter 3" descr="04.12 Wartungsmodu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571611"/>
            <a:ext cx="5500726" cy="48019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Entfernen von </a:t>
            </a:r>
            <a:r>
              <a:rPr lang="de-DE" dirty="0" smtClean="0"/>
              <a:t>Komponenten</a:t>
            </a:r>
            <a:endParaRPr lang="de-DE" dirty="0"/>
          </a:p>
        </p:txBody>
      </p:sp>
      <p:pic>
        <p:nvPicPr>
          <p:cNvPr id="4" name="Inhaltsplatzhalter 3" descr="04.16 Appwi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428736"/>
            <a:ext cx="5704148" cy="414340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Automatisierte Installation</a:t>
            </a:r>
            <a:endParaRPr lang="de-DE" dirty="0"/>
          </a:p>
        </p:txBody>
      </p:sp>
      <p:pic>
        <p:nvPicPr>
          <p:cNvPr id="4" name="Inhaltsplatzhalter 3" descr="04.18 Unatte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928802"/>
            <a:ext cx="7323337" cy="271464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Nach der </a:t>
            </a:r>
            <a:r>
              <a:rPr lang="de-DE" dirty="0" smtClean="0"/>
              <a:t>Installation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Überprüfen der Installation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24</Words>
  <Application>Microsoft Office PowerPoint</Application>
  <PresentationFormat>Bildschirmpräsentation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Metis</vt:lpstr>
      <vt:lpstr>Kapitel 4</vt:lpstr>
      <vt:lpstr>Der Installationsvorgang</vt:lpstr>
      <vt:lpstr>Anpassen der Installation</vt:lpstr>
      <vt:lpstr>Entfernen von Komponenten</vt:lpstr>
      <vt:lpstr>Automatisierte Installation</vt:lpstr>
      <vt:lpstr>Nach der Installation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24</cp:revision>
  <dcterms:created xsi:type="dcterms:W3CDTF">2007-08-07T10:56:46Z</dcterms:created>
  <dcterms:modified xsi:type="dcterms:W3CDTF">2008-07-07T11:27:28Z</dcterms:modified>
</cp:coreProperties>
</file>