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Active Directory für Exchange Administratoren</a:t>
            </a:r>
            <a:endParaRPr lang="de-DE" sz="2400" dirty="0"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Active Directory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Domäne</a:t>
            </a:r>
          </a:p>
          <a:p>
            <a:r>
              <a:rPr lang="de-DE" dirty="0" smtClean="0"/>
              <a:t>Struktur</a:t>
            </a:r>
          </a:p>
          <a:p>
            <a:r>
              <a:rPr lang="de-DE" dirty="0" smtClean="0"/>
              <a:t>Gesamtstruktur</a:t>
            </a:r>
          </a:p>
          <a:p>
            <a:r>
              <a:rPr lang="de-DE" dirty="0" smtClean="0"/>
              <a:t>Globaler Katalog</a:t>
            </a:r>
          </a:p>
          <a:p>
            <a:r>
              <a:rPr lang="de-DE" dirty="0" smtClean="0"/>
              <a:t>Replikation</a:t>
            </a:r>
          </a:p>
          <a:p>
            <a:pPr lvl="1"/>
            <a:r>
              <a:rPr lang="de-DE" dirty="0" smtClean="0"/>
              <a:t>Standorte</a:t>
            </a:r>
          </a:p>
          <a:p>
            <a:r>
              <a:rPr lang="de-DE" dirty="0" smtClean="0"/>
              <a:t>NTDS.DIT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Betriebsmaster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Schemamaster</a:t>
            </a:r>
          </a:p>
          <a:p>
            <a:r>
              <a:rPr lang="de-DE" dirty="0" smtClean="0"/>
              <a:t>Domänennamenmaster</a:t>
            </a:r>
          </a:p>
          <a:p>
            <a:r>
              <a:rPr lang="de-DE" dirty="0" smtClean="0"/>
              <a:t>RID-Master</a:t>
            </a:r>
          </a:p>
          <a:p>
            <a:r>
              <a:rPr lang="de-DE" dirty="0" smtClean="0"/>
              <a:t>Infrastrukturmaster</a:t>
            </a:r>
          </a:p>
          <a:p>
            <a:r>
              <a:rPr lang="de-DE" dirty="0" smtClean="0"/>
              <a:t>PDC-Emulator</a:t>
            </a: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Gruppen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Verteilergruppen</a:t>
            </a:r>
          </a:p>
          <a:p>
            <a:r>
              <a:rPr lang="de-DE" dirty="0" smtClean="0"/>
              <a:t>Sicherheitsgruppen 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Globale </a:t>
            </a:r>
            <a:r>
              <a:rPr lang="de-DE" dirty="0" smtClean="0"/>
              <a:t>Gruppe</a:t>
            </a:r>
          </a:p>
          <a:p>
            <a:r>
              <a:rPr lang="de-DE" dirty="0" smtClean="0"/>
              <a:t>Lokale </a:t>
            </a:r>
            <a:r>
              <a:rPr lang="de-DE" dirty="0" smtClean="0"/>
              <a:t>Domänengruppen</a:t>
            </a:r>
          </a:p>
          <a:p>
            <a:r>
              <a:rPr lang="de-DE" dirty="0" smtClean="0"/>
              <a:t>Universelle Gruppen</a:t>
            </a:r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Installation von Active </a:t>
            </a:r>
            <a:r>
              <a:rPr lang="de-DE" dirty="0" smtClean="0"/>
              <a:t>Directory</a:t>
            </a:r>
            <a:endParaRPr lang="de-DE" dirty="0"/>
          </a:p>
        </p:txBody>
      </p:sp>
      <p:pic>
        <p:nvPicPr>
          <p:cNvPr id="4" name="Inhaltsplatzhalter 3" descr="02.08 DCPromo 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1" y="1785926"/>
            <a:ext cx="6676029" cy="335758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Domänenfunktionsebene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Windows 2000 gemischt</a:t>
            </a:r>
          </a:p>
          <a:p>
            <a:r>
              <a:rPr lang="de-DE" dirty="0" smtClean="0"/>
              <a:t>Windows 2000 pur</a:t>
            </a:r>
          </a:p>
          <a:p>
            <a:r>
              <a:rPr lang="de-DE" dirty="0" smtClean="0"/>
              <a:t>Windows Server 2003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48</Words>
  <Application>Microsoft Office PowerPoint</Application>
  <PresentationFormat>Bildschirmpräsentation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Metis</vt:lpstr>
      <vt:lpstr>Kapitel 2</vt:lpstr>
      <vt:lpstr>Was ist Active Directory</vt:lpstr>
      <vt:lpstr>Betriebsmaster</vt:lpstr>
      <vt:lpstr>Gruppen </vt:lpstr>
      <vt:lpstr>Installation von Active Directory</vt:lpstr>
      <vt:lpstr>Domänenfunktionsebene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22</cp:revision>
  <dcterms:created xsi:type="dcterms:W3CDTF">2007-08-07T10:56:46Z</dcterms:created>
  <dcterms:modified xsi:type="dcterms:W3CDTF">2008-07-07T11:20:35Z</dcterms:modified>
</cp:coreProperties>
</file>