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b="1" dirty="0" smtClean="0"/>
              <a:t>Der Exchange Server 2007 MCTS </a:t>
            </a:r>
            <a:r>
              <a:rPr lang="de-DE" b="1" dirty="0" smtClean="0"/>
              <a:t>Trainer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de-DE" dirty="0" smtClean="0"/>
              <a:t>Vorbereitung zur MCTS-Prüfung </a:t>
            </a:r>
            <a:r>
              <a:rPr lang="de-DE" dirty="0" smtClean="0"/>
              <a:t>70-236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Powershell</a:t>
            </a:r>
            <a:endParaRPr lang="de-DE" dirty="0"/>
          </a:p>
        </p:txBody>
      </p:sp>
      <p:pic>
        <p:nvPicPr>
          <p:cNvPr id="4" name="Inhaltsplatzhalter 3" descr="01.08 ManagementShel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857364"/>
            <a:ext cx="6834168" cy="314327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Transportregeln</a:t>
            </a:r>
            <a:endParaRPr lang="de-DE" dirty="0"/>
          </a:p>
        </p:txBody>
      </p:sp>
      <p:pic>
        <p:nvPicPr>
          <p:cNvPr id="4" name="Inhaltsplatzhalter 3" descr="01.09 Transportrege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7" y="1500174"/>
            <a:ext cx="5155531" cy="450059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Neues Sicherheitsmodell</a:t>
            </a:r>
            <a:endParaRPr lang="de-DE" dirty="0"/>
          </a:p>
        </p:txBody>
      </p:sp>
      <p:pic>
        <p:nvPicPr>
          <p:cNvPr id="4" name="Inhaltsplatzhalter 3" descr="01.10 Berechtigungsgruppe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714488"/>
            <a:ext cx="6863332" cy="314327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Setup-Wizard</a:t>
            </a:r>
            <a:endParaRPr lang="de-DE" dirty="0"/>
          </a:p>
        </p:txBody>
      </p:sp>
      <p:pic>
        <p:nvPicPr>
          <p:cNvPr id="4" name="Inhaltsplatzhalter 3" descr="01.11 Inst Wizar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7816" y="2064544"/>
            <a:ext cx="4620768" cy="35052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Outlook WebAccess</a:t>
            </a:r>
            <a:endParaRPr lang="de-DE" dirty="0"/>
          </a:p>
        </p:txBody>
      </p:sp>
      <p:pic>
        <p:nvPicPr>
          <p:cNvPr id="4" name="Inhaltsplatzhalter 3" descr="01.12 OW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8860" y="1692688"/>
            <a:ext cx="4678680" cy="424891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Indexierung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Stark verbessert</a:t>
            </a:r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Best Practices Analyzer</a:t>
            </a:r>
            <a:endParaRPr lang="de-DE" dirty="0"/>
          </a:p>
        </p:txBody>
      </p:sp>
      <p:pic>
        <p:nvPicPr>
          <p:cNvPr id="4" name="Inhaltsplatzhalter 3" descr="01.14 BPA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428736"/>
            <a:ext cx="6000792" cy="450352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1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Was ist neu in Exchange 2007</a:t>
            </a:r>
            <a:endParaRPr lang="de-DE" sz="2400" dirty="0">
              <a:latin typeface="Franklin Gothic Boo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Versionen und Lizenzierung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714348" y="1428738"/>
          <a:ext cx="7715304" cy="4429156"/>
        </p:xfrm>
        <a:graphic>
          <a:graphicData uri="http://schemas.openxmlformats.org/drawingml/2006/table">
            <a:tbl>
              <a:tblPr/>
              <a:tblGrid>
                <a:gridCol w="3159324"/>
                <a:gridCol w="2058175"/>
                <a:gridCol w="2497805"/>
              </a:tblGrid>
              <a:tr h="34070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de-DE" sz="105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 b="1">
                          <a:latin typeface="Times New Roman"/>
                          <a:ea typeface="Times New Roman"/>
                          <a:cs typeface="Times New Roman"/>
                        </a:rPr>
                        <a:t>Standard Edition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 b="1">
                          <a:latin typeface="Times New Roman"/>
                          <a:ea typeface="Times New Roman"/>
                          <a:cs typeface="Times New Roman"/>
                        </a:rPr>
                        <a:t>Enterprise Edition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40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Maximale Anzahl der Speichergruppen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40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Maximale Anzahl der Datenbanken / Speichergruppe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5 (max. 50 pro Server)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Maximale Datenbankgröße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16 TB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16 TB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211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50">
                          <a:latin typeface="Times New Roman"/>
                          <a:ea typeface="Times New Roman"/>
                          <a:cs typeface="Times New Roman"/>
                        </a:rPr>
                        <a:t>Fortlaufende Lokale Replikation LCR (Local Continuous Replication)</a:t>
                      </a:r>
                      <a:endParaRPr lang="de-DE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Wird unterstützt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Wird unterstützt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40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Einzelkopiecluster (Single Copy Cluster)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Nicht unterstützt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Wird unterstützt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Fortlaufende Cluster-Replikation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Nicht unterstützt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Wird unterstützt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Benötigte Lizenzen 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>
                          <a:latin typeface="Times New Roman"/>
                          <a:ea typeface="Times New Roman"/>
                          <a:cs typeface="Times New Roman"/>
                        </a:rPr>
                        <a:t>Standard CAL 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050" dirty="0">
                          <a:latin typeface="Times New Roman"/>
                          <a:ea typeface="Times New Roman"/>
                          <a:cs typeface="Times New Roman"/>
                        </a:rPr>
                        <a:t>Enterprise CAL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Datenbankgröße</a:t>
            </a:r>
            <a:endParaRPr lang="de-DE" dirty="0"/>
          </a:p>
        </p:txBody>
      </p:sp>
      <p:pic>
        <p:nvPicPr>
          <p:cNvPr id="4" name="Inhaltsplatzhalter 3" descr="01.01 Dateie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2214554"/>
            <a:ext cx="7604871" cy="221457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64-bit Unterstützung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Funtioniert</a:t>
            </a:r>
            <a:r>
              <a:rPr lang="de-DE" dirty="0" smtClean="0"/>
              <a:t> nur auf 64-bit</a:t>
            </a:r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Serverrollen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Postfachserver</a:t>
            </a:r>
          </a:p>
          <a:p>
            <a:r>
              <a:rPr lang="de-DE" dirty="0" smtClean="0"/>
              <a:t>Client-Access </a:t>
            </a:r>
            <a:r>
              <a:rPr lang="de-DE" dirty="0" smtClean="0"/>
              <a:t>Server</a:t>
            </a:r>
          </a:p>
          <a:p>
            <a:r>
              <a:rPr lang="de-DE" dirty="0" smtClean="0"/>
              <a:t>Hub-Transport </a:t>
            </a:r>
            <a:r>
              <a:rPr lang="de-DE" dirty="0" smtClean="0"/>
              <a:t>Server</a:t>
            </a:r>
          </a:p>
          <a:p>
            <a:pPr lvl="0"/>
            <a:r>
              <a:rPr lang="de-DE" dirty="0" smtClean="0"/>
              <a:t>Edge-Transport Server</a:t>
            </a:r>
          </a:p>
          <a:p>
            <a:pPr lvl="0"/>
            <a:r>
              <a:rPr lang="de-DE" dirty="0" smtClean="0"/>
              <a:t>Unified Messaging Server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Nachrichtenrouting</a:t>
            </a:r>
            <a:endParaRPr lang="de-DE" dirty="0"/>
          </a:p>
        </p:txBody>
      </p:sp>
      <p:pic>
        <p:nvPicPr>
          <p:cNvPr id="4" name="Inhaltsplatzhalter 3" descr="01.03 Standorte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7" y="1571612"/>
            <a:ext cx="7014633" cy="350046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Dienste</a:t>
            </a:r>
            <a:endParaRPr lang="de-DE" dirty="0"/>
          </a:p>
        </p:txBody>
      </p:sp>
      <p:pic>
        <p:nvPicPr>
          <p:cNvPr id="4" name="Inhaltsplatzhalter 3" descr="01.05 Dienste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428736"/>
            <a:ext cx="6143668" cy="429456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Verwaltung</a:t>
            </a:r>
            <a:endParaRPr lang="de-DE" dirty="0"/>
          </a:p>
        </p:txBody>
      </p:sp>
      <p:pic>
        <p:nvPicPr>
          <p:cNvPr id="4" name="Inhaltsplatzhalter 3" descr="01.06 Verwaltungskonso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3" y="1500174"/>
            <a:ext cx="5943487" cy="428628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121</Words>
  <Application>Microsoft Office PowerPoint</Application>
  <PresentationFormat>Bildschirmpräsentation (4:3)</PresentationFormat>
  <Paragraphs>48</Paragraphs>
  <Slides>16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Metis</vt:lpstr>
      <vt:lpstr>Der Exchange Server 2007 MCTS Trainer</vt:lpstr>
      <vt:lpstr>Kapitel 1</vt:lpstr>
      <vt:lpstr>Versionen und Lizenzierung</vt:lpstr>
      <vt:lpstr>Datenbankgröße</vt:lpstr>
      <vt:lpstr>64-bit Unterstützung</vt:lpstr>
      <vt:lpstr>Serverrollen</vt:lpstr>
      <vt:lpstr>Nachrichtenrouting</vt:lpstr>
      <vt:lpstr>Dienste</vt:lpstr>
      <vt:lpstr>Verwaltung</vt:lpstr>
      <vt:lpstr>Powershell</vt:lpstr>
      <vt:lpstr>Transportregeln</vt:lpstr>
      <vt:lpstr>Neues Sicherheitsmodell</vt:lpstr>
      <vt:lpstr>Setup-Wizard</vt:lpstr>
      <vt:lpstr>Outlook WebAccess</vt:lpstr>
      <vt:lpstr>Indexierung</vt:lpstr>
      <vt:lpstr>Best Practices Analyzer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21</cp:revision>
  <dcterms:created xsi:type="dcterms:W3CDTF">2007-08-07T10:56:46Z</dcterms:created>
  <dcterms:modified xsi:type="dcterms:W3CDTF">2008-07-07T11:16:09Z</dcterms:modified>
</cp:coreProperties>
</file>