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9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Empfängerkonfiguration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</a:t>
            </a:r>
            <a:r>
              <a:rPr lang="de-DE" dirty="0" smtClean="0"/>
              <a:t>Empfängerbereich</a:t>
            </a:r>
            <a:endParaRPr lang="de-DE" dirty="0"/>
          </a:p>
        </p:txBody>
      </p:sp>
      <p:pic>
        <p:nvPicPr>
          <p:cNvPr id="4" name="Inhaltsplatzhalter 3" descr="09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857364"/>
            <a:ext cx="7255828" cy="29289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Verteilergruppen</a:t>
            </a:r>
            <a:endParaRPr lang="de-DE" dirty="0"/>
          </a:p>
        </p:txBody>
      </p:sp>
      <p:pic>
        <p:nvPicPr>
          <p:cNvPr id="4" name="Inhaltsplatzhalter 3" descr="09.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428736"/>
            <a:ext cx="5400990" cy="47149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Dynamische </a:t>
            </a:r>
            <a:r>
              <a:rPr lang="de-DE" dirty="0" smtClean="0"/>
              <a:t>Verteilergruppen</a:t>
            </a:r>
            <a:endParaRPr lang="de-DE" dirty="0"/>
          </a:p>
        </p:txBody>
      </p:sp>
      <p:pic>
        <p:nvPicPr>
          <p:cNvPr id="4" name="Inhaltsplatzhalter 3" descr="09.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7" y="1714488"/>
            <a:ext cx="6430933" cy="385765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E-Mail-Kontakte</a:t>
            </a:r>
            <a:endParaRPr lang="de-DE" dirty="0"/>
          </a:p>
        </p:txBody>
      </p:sp>
      <p:pic>
        <p:nvPicPr>
          <p:cNvPr id="4" name="Inhaltsplatzhalter 3" descr="09.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1" y="1428736"/>
            <a:ext cx="5073657" cy="442915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E-Mail-Benutzer</a:t>
            </a:r>
            <a:endParaRPr lang="de-DE" dirty="0"/>
          </a:p>
        </p:txBody>
      </p:sp>
      <p:pic>
        <p:nvPicPr>
          <p:cNvPr id="4" name="Inhaltsplatzhalter 3" descr="09.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571611"/>
            <a:ext cx="5000660" cy="43654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Raumpostfächer</a:t>
            </a:r>
            <a:endParaRPr lang="de-DE" dirty="0"/>
          </a:p>
        </p:txBody>
      </p:sp>
      <p:pic>
        <p:nvPicPr>
          <p:cNvPr id="4" name="Inhaltsplatzhalter 3" descr="09.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7062394" cy="36433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Gerätepostfächer</a:t>
            </a:r>
            <a:endParaRPr lang="de-DE" dirty="0"/>
          </a:p>
        </p:txBody>
      </p:sp>
      <p:pic>
        <p:nvPicPr>
          <p:cNvPr id="4" name="Inhaltsplatzhalter 3" descr="09.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357298"/>
            <a:ext cx="5237324" cy="457203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12</Words>
  <Application>Microsoft Office PowerPoint</Application>
  <PresentationFormat>Bildschirmpräsentation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Metis</vt:lpstr>
      <vt:lpstr>Kapitel 9</vt:lpstr>
      <vt:lpstr>Der Empfängerbereich</vt:lpstr>
      <vt:lpstr>Verteilergruppen</vt:lpstr>
      <vt:lpstr>Dynamische Verteilergruppen</vt:lpstr>
      <vt:lpstr>E-Mail-Kontakte</vt:lpstr>
      <vt:lpstr>E-Mail-Benutzer</vt:lpstr>
      <vt:lpstr>Raumpostfächer</vt:lpstr>
      <vt:lpstr>Gerätepostfächer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29</cp:revision>
  <dcterms:created xsi:type="dcterms:W3CDTF">2007-08-07T10:56:46Z</dcterms:created>
  <dcterms:modified xsi:type="dcterms:W3CDTF">2008-07-07T11:46:06Z</dcterms:modified>
</cp:coreProperties>
</file>