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Verbinden von Clients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Outlook </a:t>
            </a:r>
            <a:r>
              <a:rPr lang="de-DE" dirty="0" smtClean="0"/>
              <a:t>Benutzer</a:t>
            </a:r>
            <a:endParaRPr lang="de-DE" dirty="0"/>
          </a:p>
        </p:txBody>
      </p:sp>
      <p:pic>
        <p:nvPicPr>
          <p:cNvPr id="4" name="Inhaltsplatzhalter 3" descr="12.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357297"/>
            <a:ext cx="6357982" cy="482345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Konfigurieren von Outlook 2007</a:t>
            </a:r>
            <a:endParaRPr lang="de-DE" dirty="0"/>
          </a:p>
        </p:txBody>
      </p:sp>
      <p:pic>
        <p:nvPicPr>
          <p:cNvPr id="4" name="Inhaltsplatzhalter 3" descr="12.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643050"/>
            <a:ext cx="5474360" cy="407196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Anpassen der Kontoeinstellungen</a:t>
            </a:r>
            <a:endParaRPr lang="de-DE" dirty="0"/>
          </a:p>
        </p:txBody>
      </p:sp>
      <p:pic>
        <p:nvPicPr>
          <p:cNvPr id="4" name="Inhaltsplatzhalter 3" descr="12.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357297"/>
            <a:ext cx="5643602" cy="448859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POP3 und IMAP4</a:t>
            </a:r>
            <a:endParaRPr lang="de-DE" dirty="0"/>
          </a:p>
        </p:txBody>
      </p:sp>
      <p:pic>
        <p:nvPicPr>
          <p:cNvPr id="4" name="Inhaltsplatzhalter 3" descr="12.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785926"/>
            <a:ext cx="7161684" cy="371477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 Anywhere</a:t>
            </a:r>
            <a:endParaRPr lang="de-DE" dirty="0"/>
          </a:p>
        </p:txBody>
      </p:sp>
      <p:pic>
        <p:nvPicPr>
          <p:cNvPr id="4" name="Inhaltsplatzhalter 3" descr="12.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3" y="1643050"/>
            <a:ext cx="6692737" cy="400052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 Web Access</a:t>
            </a:r>
            <a:endParaRPr lang="de-DE" dirty="0"/>
          </a:p>
        </p:txBody>
      </p:sp>
      <p:pic>
        <p:nvPicPr>
          <p:cNvPr id="4" name="Inhaltsplatzhalter 3" descr="12.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428736"/>
            <a:ext cx="6286544" cy="46228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22</Words>
  <Application>Microsoft Office PowerPoint</Application>
  <PresentationFormat>Bildschirmpräsentation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Metis</vt:lpstr>
      <vt:lpstr>Kapitel 12</vt:lpstr>
      <vt:lpstr>Outlook Benutzer</vt:lpstr>
      <vt:lpstr>Konfigurieren von Outlook 2007</vt:lpstr>
      <vt:lpstr>Anpassen der Kontoeinstellungen</vt:lpstr>
      <vt:lpstr>POP3 und IMAP4</vt:lpstr>
      <vt:lpstr>Outlook Anywhere</vt:lpstr>
      <vt:lpstr>Outlook Web Access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32</cp:revision>
  <dcterms:created xsi:type="dcterms:W3CDTF">2007-08-07T10:56:46Z</dcterms:created>
  <dcterms:modified xsi:type="dcterms:W3CDTF">2008-07-07T11:54:34Z</dcterms:modified>
</cp:coreProperties>
</file>