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Verwalten des Servers</a:t>
            </a:r>
            <a:endParaRPr lang="de-DE" sz="2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Exchange </a:t>
            </a:r>
            <a:r>
              <a:rPr lang="de-DE" dirty="0" smtClean="0"/>
              <a:t>Verwaltungskonsole</a:t>
            </a:r>
            <a:endParaRPr lang="de-DE" dirty="0"/>
          </a:p>
        </p:txBody>
      </p:sp>
      <p:pic>
        <p:nvPicPr>
          <p:cNvPr id="4" name="Inhaltsplatzhalter 3" descr="05.01 Verwaltungskonso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14554"/>
            <a:ext cx="7504144" cy="221457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Funktionen der Verwaltungskonsole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Eingabe des </a:t>
            </a:r>
            <a:r>
              <a:rPr lang="de-DE" dirty="0" err="1" smtClean="0"/>
              <a:t>Produktkeys</a:t>
            </a:r>
            <a:endParaRPr lang="de-DE" dirty="0" smtClean="0"/>
          </a:p>
          <a:p>
            <a:pPr lvl="0"/>
            <a:r>
              <a:rPr lang="de-DE" dirty="0" smtClean="0"/>
              <a:t>Konfigurieren der „Offline Adressbücher“</a:t>
            </a:r>
          </a:p>
          <a:p>
            <a:pPr lvl="0"/>
            <a:r>
              <a:rPr lang="de-DE" dirty="0" smtClean="0"/>
              <a:t>Konfigurieren von SSL</a:t>
            </a:r>
          </a:p>
          <a:p>
            <a:pPr lvl="0"/>
            <a:r>
              <a:rPr lang="de-DE" dirty="0" smtClean="0"/>
              <a:t>Konfigurieren von „Exchange Active </a:t>
            </a:r>
            <a:r>
              <a:rPr lang="de-DE" dirty="0" err="1" smtClean="0"/>
              <a:t>Sync</a:t>
            </a:r>
            <a:r>
              <a:rPr lang="de-DE" dirty="0" smtClean="0"/>
              <a:t>“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Exchange-Verwaltungsshell</a:t>
            </a:r>
            <a:endParaRPr lang="de-DE" dirty="0"/>
          </a:p>
        </p:txBody>
      </p:sp>
      <p:pic>
        <p:nvPicPr>
          <p:cNvPr id="4" name="Inhaltsplatzhalter 3" descr="05.14 PowerShe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571744"/>
            <a:ext cx="7608876" cy="24288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Ändern der </a:t>
            </a:r>
            <a:r>
              <a:rPr lang="de-DE" dirty="0" smtClean="0"/>
              <a:t>Serverrollen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4 Serverrollen</a:t>
            </a:r>
          </a:p>
          <a:p>
            <a:r>
              <a:rPr lang="de-DE" dirty="0" smtClean="0"/>
              <a:t>Änderungen mit Einschränkungen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Verwalten der Datenbankdateien</a:t>
            </a:r>
            <a:endParaRPr lang="de-DE" dirty="0"/>
          </a:p>
        </p:txBody>
      </p:sp>
      <p:pic>
        <p:nvPicPr>
          <p:cNvPr id="4" name="Inhaltsplatzhalter 3" descr="05.23 Datenbankdatei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1" y="1643050"/>
            <a:ext cx="7141861" cy="342902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Berechtigungen</a:t>
            </a:r>
            <a:endParaRPr lang="de-DE" dirty="0"/>
          </a:p>
        </p:txBody>
      </p:sp>
      <p:pic>
        <p:nvPicPr>
          <p:cNvPr id="4" name="Inhaltsplatzhalter 3" descr="05.30 Berechtigung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857364"/>
            <a:ext cx="7637824" cy="30003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Erstellen von Reports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Best Practices </a:t>
            </a:r>
            <a:r>
              <a:rPr lang="de-DE" dirty="0" smtClean="0"/>
              <a:t>Analyzer</a:t>
            </a:r>
          </a:p>
          <a:p>
            <a:r>
              <a:rPr lang="de-DE" dirty="0" smtClean="0"/>
              <a:t>Verwenden der Shell zum Sammeln </a:t>
            </a:r>
            <a:r>
              <a:rPr lang="de-DE" smtClean="0"/>
              <a:t>von </a:t>
            </a:r>
            <a:r>
              <a:rPr lang="de-DE" smtClean="0"/>
              <a:t>Informationen</a:t>
            </a:r>
          </a:p>
          <a:p>
            <a:endParaRPr lang="de-D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55</Words>
  <Application>Microsoft Office PowerPoint</Application>
  <PresentationFormat>Bildschirmpräsentation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Metis</vt:lpstr>
      <vt:lpstr>Kapitel 5</vt:lpstr>
      <vt:lpstr>Exchange Verwaltungskonsole</vt:lpstr>
      <vt:lpstr>Funktionen der Verwaltungskonsole</vt:lpstr>
      <vt:lpstr>Exchange-Verwaltungsshell</vt:lpstr>
      <vt:lpstr>Ändern der Serverrollen</vt:lpstr>
      <vt:lpstr>Verwalten der Datenbankdateien</vt:lpstr>
      <vt:lpstr>Berechtigungen</vt:lpstr>
      <vt:lpstr>Erstellen von Reports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25</cp:revision>
  <dcterms:created xsi:type="dcterms:W3CDTF">2007-08-07T10:56:46Z</dcterms:created>
  <dcterms:modified xsi:type="dcterms:W3CDTF">2008-07-07T11:31:20Z</dcterms:modified>
</cp:coreProperties>
</file>