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13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Verwalten Mobiler Benutzer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Exchange Active </a:t>
            </a:r>
            <a:r>
              <a:rPr lang="de-DE" dirty="0" err="1" smtClean="0"/>
              <a:t>Sync</a:t>
            </a:r>
            <a:endParaRPr lang="de-DE" dirty="0"/>
          </a:p>
        </p:txBody>
      </p:sp>
      <p:pic>
        <p:nvPicPr>
          <p:cNvPr id="4" name="Inhaltsplatzhalter 3" descr="13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643050"/>
            <a:ext cx="6635564" cy="335758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8</Words>
  <Application>Microsoft Office PowerPoint</Application>
  <PresentationFormat>Bildschirmpräsentation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Metis</vt:lpstr>
      <vt:lpstr>Kapitel 13</vt:lpstr>
      <vt:lpstr>Exchange Active Sync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33</cp:revision>
  <dcterms:created xsi:type="dcterms:W3CDTF">2007-08-07T10:56:46Z</dcterms:created>
  <dcterms:modified xsi:type="dcterms:W3CDTF">2008-07-07T11:55:51Z</dcterms:modified>
</cp:coreProperties>
</file>