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3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Vor der Installation</a:t>
            </a:r>
            <a:endParaRPr lang="de-DE" sz="2400" dirty="0">
              <a:latin typeface="Franklin Gothic Boo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Hardware Voraussetzungen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Prozessor</a:t>
            </a:r>
          </a:p>
          <a:p>
            <a:r>
              <a:rPr lang="de-DE" dirty="0" smtClean="0"/>
              <a:t>Arbeitsspeicher</a:t>
            </a:r>
          </a:p>
          <a:p>
            <a:r>
              <a:rPr lang="de-DE" dirty="0" smtClean="0"/>
              <a:t>Festplatte</a:t>
            </a:r>
          </a:p>
          <a:p>
            <a:pPr lvl="1"/>
            <a:r>
              <a:rPr lang="de-DE" dirty="0" smtClean="0"/>
              <a:t>RAID</a:t>
            </a:r>
          </a:p>
          <a:p>
            <a:pPr lvl="1"/>
            <a:r>
              <a:rPr lang="de-DE" dirty="0" smtClean="0"/>
              <a:t>Dateisystem</a:t>
            </a:r>
          </a:p>
          <a:p>
            <a:r>
              <a:rPr lang="de-DE" dirty="0" smtClean="0"/>
              <a:t>Betriebssystem</a:t>
            </a:r>
          </a:p>
          <a:p>
            <a:r>
              <a:rPr lang="de-DE" dirty="0" smtClean="0"/>
              <a:t>Benötigte </a:t>
            </a:r>
            <a:r>
              <a:rPr lang="de-DE" dirty="0" smtClean="0"/>
              <a:t>Berechtigungen</a:t>
            </a:r>
            <a:endParaRPr lang="de-DE" dirty="0" smtClean="0"/>
          </a:p>
          <a:p>
            <a:pPr lvl="1"/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Vorbereiten des </a:t>
            </a:r>
            <a:r>
              <a:rPr lang="de-DE" dirty="0" smtClean="0"/>
              <a:t>Servers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Benötigte Software</a:t>
            </a:r>
            <a:endParaRPr lang="de-DE" dirty="0" smtClean="0"/>
          </a:p>
          <a:p>
            <a:pPr lvl="1"/>
            <a:r>
              <a:rPr lang="de-DE" dirty="0" smtClean="0"/>
              <a:t>.NET Framework 2.0</a:t>
            </a:r>
            <a:r>
              <a:rPr lang="de-DE" dirty="0" smtClean="0"/>
              <a:t>.</a:t>
            </a:r>
          </a:p>
          <a:p>
            <a:pPr lvl="1"/>
            <a:r>
              <a:rPr lang="de-DE" dirty="0" smtClean="0"/>
              <a:t>Die Management </a:t>
            </a:r>
            <a:r>
              <a:rPr lang="de-DE" dirty="0" err="1" smtClean="0"/>
              <a:t>Console</a:t>
            </a:r>
            <a:r>
              <a:rPr lang="de-DE" dirty="0" smtClean="0"/>
              <a:t> (MMC) </a:t>
            </a:r>
            <a:r>
              <a:rPr lang="de-DE" dirty="0" smtClean="0"/>
              <a:t>3.0</a:t>
            </a:r>
          </a:p>
          <a:p>
            <a:pPr lvl="1"/>
            <a:r>
              <a:rPr lang="de-DE" dirty="0" smtClean="0"/>
              <a:t>Microsoft Windows PowerShell </a:t>
            </a:r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Vorbereiten der Active Directory-Umgebung auf Exchange 2007</a:t>
            </a:r>
            <a:endParaRPr lang="de-DE" dirty="0"/>
          </a:p>
        </p:txBody>
      </p:sp>
      <p:pic>
        <p:nvPicPr>
          <p:cNvPr id="4" name="Inhaltsplatzhalter 3" descr="03.22 PrepareSchem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7" y="1928802"/>
            <a:ext cx="6540475" cy="335758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Konfigurieren von DNS</a:t>
            </a:r>
            <a:endParaRPr lang="de-DE" dirty="0"/>
          </a:p>
        </p:txBody>
      </p:sp>
      <p:pic>
        <p:nvPicPr>
          <p:cNvPr id="4" name="Inhaltsplatzhalter 3" descr="03.28 DNS Inter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5" y="1500174"/>
            <a:ext cx="6251493" cy="435771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45</Words>
  <Application>Microsoft Office PowerPoint</Application>
  <PresentationFormat>Bildschirmpräsentation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Metis</vt:lpstr>
      <vt:lpstr>Kapitel 3</vt:lpstr>
      <vt:lpstr>Hardware Voraussetzungen</vt:lpstr>
      <vt:lpstr>Vorbereiten des Servers</vt:lpstr>
      <vt:lpstr>Vorbereiten der Active Directory-Umgebung auf Exchange 2007</vt:lpstr>
      <vt:lpstr>Konfigurieren von DNS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23</cp:revision>
  <dcterms:created xsi:type="dcterms:W3CDTF">2007-08-07T10:56:46Z</dcterms:created>
  <dcterms:modified xsi:type="dcterms:W3CDTF">2008-07-07T11:24:43Z</dcterms:modified>
</cp:coreProperties>
</file>