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16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Desaster </a:t>
            </a:r>
            <a:r>
              <a:rPr lang="en-US" sz="2400" dirty="0" smtClean="0"/>
              <a:t>Recovery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Ausfallsicherheit bei Postfachservern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Fortlaufende </a:t>
            </a:r>
            <a:r>
              <a:rPr lang="de-DE" dirty="0" smtClean="0"/>
              <a:t>lokale Replikation</a:t>
            </a:r>
            <a:endParaRPr lang="de-DE" dirty="0" smtClean="0"/>
          </a:p>
          <a:p>
            <a:r>
              <a:rPr lang="de-DE" dirty="0" smtClean="0"/>
              <a:t>Fortlaufende Cluster </a:t>
            </a:r>
            <a:r>
              <a:rPr lang="de-DE" dirty="0" smtClean="0"/>
              <a:t>Replikation</a:t>
            </a:r>
          </a:p>
          <a:p>
            <a:r>
              <a:rPr lang="de-DE" dirty="0" smtClean="0"/>
              <a:t>Einzelkopie Cluster</a:t>
            </a:r>
          </a:p>
          <a:p>
            <a:endParaRPr lang="de-DE" b="1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Datensicherung</a:t>
            </a:r>
            <a:endParaRPr lang="de-DE" dirty="0"/>
          </a:p>
        </p:txBody>
      </p:sp>
      <p:pic>
        <p:nvPicPr>
          <p:cNvPr id="4" name="Inhaltsplatzhalter 3" descr="16.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2000240"/>
            <a:ext cx="6948544" cy="31432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Wiederherstellen von </a:t>
            </a:r>
            <a:r>
              <a:rPr lang="de-DE" dirty="0" smtClean="0"/>
              <a:t>Serverrollen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Setup-Schalter /</a:t>
            </a:r>
            <a:r>
              <a:rPr lang="de-DE" dirty="0" err="1" smtClean="0"/>
              <a:t>RecoverServer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22</Words>
  <Application>Microsoft Office PowerPoint</Application>
  <PresentationFormat>Bildschirmpräsentation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Metis</vt:lpstr>
      <vt:lpstr>Kapitel 16</vt:lpstr>
      <vt:lpstr>Ausfallsicherheit bei Postfachservern</vt:lpstr>
      <vt:lpstr>Datensicherung</vt:lpstr>
      <vt:lpstr>Wiederherstellen von Serverrollen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36</cp:revision>
  <dcterms:created xsi:type="dcterms:W3CDTF">2007-08-07T10:56:46Z</dcterms:created>
  <dcterms:modified xsi:type="dcterms:W3CDTF">2008-07-07T12:02:15Z</dcterms:modified>
</cp:coreProperties>
</file>