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7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Serverkonfiguration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Knoten </a:t>
            </a:r>
            <a:r>
              <a:rPr lang="de-DE" dirty="0" smtClean="0"/>
              <a:t>Serverkonfiguration</a:t>
            </a:r>
            <a:endParaRPr lang="de-DE" dirty="0"/>
          </a:p>
        </p:txBody>
      </p:sp>
      <p:pic>
        <p:nvPicPr>
          <p:cNvPr id="4" name="Inhaltsplatzhalter 3" descr="07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643050"/>
            <a:ext cx="7786742" cy="278608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Postfach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Speichergruppen</a:t>
            </a:r>
          </a:p>
          <a:p>
            <a:r>
              <a:rPr lang="de-DE" b="1" dirty="0" smtClean="0"/>
              <a:t>Datenbanken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Clientzugriff</a:t>
            </a:r>
            <a:endParaRPr lang="de-DE" dirty="0"/>
          </a:p>
        </p:txBody>
      </p:sp>
      <p:pic>
        <p:nvPicPr>
          <p:cNvPr id="4" name="Inhaltsplatzhalter 3" descr="07.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285860"/>
            <a:ext cx="6999404" cy="407196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Hub-Transport</a:t>
            </a:r>
            <a:endParaRPr lang="de-DE" dirty="0"/>
          </a:p>
        </p:txBody>
      </p:sp>
      <p:pic>
        <p:nvPicPr>
          <p:cNvPr id="4" name="Inhaltsplatzhalter 3" descr="07.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785926"/>
            <a:ext cx="6186800" cy="242889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11</Words>
  <Application>Microsoft Office PowerPoint</Application>
  <PresentationFormat>Bildschirmpräsentation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Metis</vt:lpstr>
      <vt:lpstr>Kapitel 7</vt:lpstr>
      <vt:lpstr>Der Knoten Serverkonfiguration</vt:lpstr>
      <vt:lpstr>Postfach</vt:lpstr>
      <vt:lpstr>Clientzugriff</vt:lpstr>
      <vt:lpstr>Hub-Transport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27</cp:revision>
  <dcterms:created xsi:type="dcterms:W3CDTF">2007-08-07T10:56:46Z</dcterms:created>
  <dcterms:modified xsi:type="dcterms:W3CDTF">2008-07-07T11:39:26Z</dcterms:modified>
</cp:coreProperties>
</file>