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5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18A9-0049-44CF-A508-C7DACF1727CD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03506-ED39-4A08-B8FB-E45EF6508AE0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916B9-A362-4FBA-B87F-E026F0230D1E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31920-5420-44CA-AC1D-7D05529227A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112B9-718A-478C-93D1-9D128753B3B5}" type="datetimeFigureOut">
              <a:rPr lang="en-US"/>
              <a:pPr>
                <a:defRPr/>
              </a:pPr>
              <a:t>7/7/2008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3A59-4263-4FD6-98A2-09789220BF1A}" type="slidenum">
              <a:rPr lang="en-US"/>
              <a:pPr>
                <a:defRPr/>
              </a:pPr>
              <a:t>‹Nr.›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7" name="Inhaltsplatzhalt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BD044-4BF2-4FCC-A2E2-46A6A3411865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5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FD8B1-3104-4314-BE8C-CAA6BB4D24D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D5BE3-645B-4657-8624-A340053332C6}" type="datetimeFigureOut">
              <a:rPr lang="en-US"/>
              <a:pPr>
                <a:defRPr/>
              </a:pPr>
              <a:t>7/7/2008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B1750-4050-4AF4-AB82-47B277991A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5EFDF-7703-45DF-BB9A-66ACBFA87700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18179-1546-4CF2-9579-262927EDE9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el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28" name="Inhaltsplatzhalt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A6A8E-7BD8-491F-8901-F534A47E3A7F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EF656-28AE-4175-BFAF-F79D49B51E2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E2820-98A7-4E31-982E-37C8595D6EC2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4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7DBF6-E66C-4C29-9E18-AFCAB59D67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24E10-4BAF-4DF5-BE9F-81A74C4A2CDA}" type="datetimeFigureOut">
              <a:rPr lang="en-US"/>
              <a:pPr>
                <a:defRPr/>
              </a:pPr>
              <a:t>7/7/2008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E3AF2-FC1A-4D43-9859-BE59D0167E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Datumsplatzhalt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04F69-2503-43DE-8F32-CE1A231BD6D9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7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9595D-8CF4-4DD1-BB58-570D42FC1D4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6" name="Textplatzhalt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DDC85-132F-406E-929F-1B0BBED3D728}" type="datetimeFigureOut">
              <a:rPr lang="en-US"/>
              <a:pPr>
                <a:defRPr/>
              </a:pPr>
              <a:t>7/7/2008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6F4DE-27D1-49B5-8C71-06A20BBC23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E2B911-74BE-45A5-84FE-79C9B117855F}" type="datetimeFigureOut">
              <a:rPr lang="en-US"/>
              <a:pPr>
                <a:defRPr/>
              </a:pPr>
              <a:t>7/7/2008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1106E2-28E4-4127-8D14-E9A26BE1866C}" type="slidenum">
              <a:rPr lang="en-US"/>
              <a:pPr>
                <a:defRPr/>
              </a:pPr>
              <a:t>‹Nr.›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Kapitel </a:t>
            </a:r>
            <a:r>
              <a:rPr lang="de-DE" dirty="0" smtClean="0"/>
              <a:t>11</a:t>
            </a:r>
            <a:endParaRPr lang="de-DE" dirty="0"/>
          </a:p>
        </p:txBody>
      </p:sp>
      <p:sp>
        <p:nvSpPr>
          <p:cNvPr id="14339" name="Textfeld 5"/>
          <p:cNvSpPr txBox="1">
            <a:spLocks noChangeArrowheads="1"/>
          </p:cNvSpPr>
          <p:nvPr/>
        </p:nvSpPr>
        <p:spPr bwMode="auto">
          <a:xfrm>
            <a:off x="428625" y="4286250"/>
            <a:ext cx="65008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dirty="0" smtClean="0"/>
              <a:t>Verwalten von Öffentlichen Ordnern</a:t>
            </a:r>
            <a:endParaRPr lang="de-DE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Erstellen einer Datenbank für Öffentliche Ordner</a:t>
            </a:r>
            <a:endParaRPr lang="de-DE" dirty="0"/>
          </a:p>
        </p:txBody>
      </p:sp>
      <p:pic>
        <p:nvPicPr>
          <p:cNvPr id="4" name="Inhaltsplatzhalter 3" descr="11.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2285992"/>
            <a:ext cx="7331909" cy="221457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Konfigurieren einer Datenbank für Öffentliche </a:t>
            </a:r>
            <a:r>
              <a:rPr lang="de-DE" dirty="0" smtClean="0"/>
              <a:t>Ordner</a:t>
            </a:r>
            <a:endParaRPr lang="de-DE" dirty="0"/>
          </a:p>
        </p:txBody>
      </p:sp>
      <p:pic>
        <p:nvPicPr>
          <p:cNvPr id="4" name="Inhaltsplatzhalter 3" descr="11.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1643050"/>
            <a:ext cx="4000528" cy="441539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Zugriff auf Öffentliche </a:t>
            </a:r>
            <a:r>
              <a:rPr lang="de-DE" dirty="0" smtClean="0"/>
              <a:t>Ordner</a:t>
            </a:r>
            <a:endParaRPr lang="de-DE" dirty="0"/>
          </a:p>
        </p:txBody>
      </p:sp>
      <p:pic>
        <p:nvPicPr>
          <p:cNvPr id="4" name="Inhaltsplatzhalter 3" descr="11.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6050" y="2214554"/>
            <a:ext cx="3714776" cy="312795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Replikation von Inhalten von Öffentlichen Ordnern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2357429"/>
            <a:ext cx="8686800" cy="3722695"/>
          </a:xfrm>
        </p:spPr>
        <p:txBody>
          <a:bodyPr/>
          <a:lstStyle/>
          <a:p>
            <a:r>
              <a:rPr lang="de-DE" dirty="0" err="1" smtClean="0"/>
              <a:t>Cmdlet</a:t>
            </a:r>
            <a:r>
              <a:rPr lang="de-DE" dirty="0" smtClean="0"/>
              <a:t> Set-</a:t>
            </a:r>
            <a:r>
              <a:rPr lang="de-DE" dirty="0" err="1" smtClean="0"/>
              <a:t>PublicFolder</a:t>
            </a:r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is">
  <a:themeElements>
    <a:clrScheme name="Meti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i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is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30</Words>
  <Application>Microsoft Office PowerPoint</Application>
  <PresentationFormat>Bildschirmpräsentation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Metis</vt:lpstr>
      <vt:lpstr>Kapitel 11</vt:lpstr>
      <vt:lpstr>Erstellen einer Datenbank für Öffentliche Ordner</vt:lpstr>
      <vt:lpstr>Konfigurieren einer Datenbank für Öffentliche Ordner</vt:lpstr>
      <vt:lpstr>Zugriff auf Öffentliche Ordner</vt:lpstr>
      <vt:lpstr>Replikation von Inhalten von Öffentlichen Ordnern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Windows Vista  MCTS Trainer</dc:title>
  <dc:creator>-</dc:creator>
  <cp:lastModifiedBy>Nicole Laue</cp:lastModifiedBy>
  <cp:revision>31</cp:revision>
  <dcterms:created xsi:type="dcterms:W3CDTF">2007-08-07T10:56:46Z</dcterms:created>
  <dcterms:modified xsi:type="dcterms:W3CDTF">2008-07-07T11:51:39Z</dcterms:modified>
</cp:coreProperties>
</file>