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6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Organisationskonfiguration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Exchange-Administratoren</a:t>
            </a:r>
            <a:endParaRPr lang="de-DE" dirty="0"/>
          </a:p>
        </p:txBody>
      </p:sp>
      <p:pic>
        <p:nvPicPr>
          <p:cNvPr id="4" name="Inhaltsplatzhalter 3" descr="06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85926"/>
            <a:ext cx="6872828" cy="30003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Postfachkonfiguration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Adresslisten</a:t>
            </a:r>
          </a:p>
          <a:p>
            <a:r>
              <a:rPr lang="de-DE" dirty="0" smtClean="0"/>
              <a:t>Erstellen von neuen </a:t>
            </a:r>
            <a:r>
              <a:rPr lang="de-DE" dirty="0" smtClean="0"/>
              <a:t>Adresslisten</a:t>
            </a:r>
          </a:p>
          <a:p>
            <a:r>
              <a:rPr lang="de-DE" dirty="0" smtClean="0"/>
              <a:t>Verwaltete </a:t>
            </a:r>
            <a:r>
              <a:rPr lang="de-DE" dirty="0" smtClean="0"/>
              <a:t>Standardordner</a:t>
            </a:r>
          </a:p>
          <a:p>
            <a:r>
              <a:rPr lang="de-DE" dirty="0" smtClean="0"/>
              <a:t>Verwaltete benutzerdefinierte Ordner</a:t>
            </a:r>
          </a:p>
          <a:p>
            <a:r>
              <a:rPr lang="de-DE" dirty="0" smtClean="0"/>
              <a:t>Postfachrichtlinien für verwaltete Ordner</a:t>
            </a:r>
          </a:p>
          <a:p>
            <a:r>
              <a:rPr lang="de-DE" dirty="0" smtClean="0"/>
              <a:t>Offlineadressbuch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Hub-Transport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Remotedomänen</a:t>
            </a:r>
          </a:p>
          <a:p>
            <a:r>
              <a:rPr lang="de-DE" dirty="0" smtClean="0"/>
              <a:t>Akzeptierte Domänen</a:t>
            </a:r>
          </a:p>
          <a:p>
            <a:r>
              <a:rPr lang="de-DE" dirty="0" smtClean="0"/>
              <a:t>E-Mail-Adressenrichtlinien</a:t>
            </a:r>
          </a:p>
          <a:p>
            <a:r>
              <a:rPr lang="de-DE" dirty="0" smtClean="0"/>
              <a:t>Transportregeln</a:t>
            </a:r>
          </a:p>
          <a:p>
            <a:r>
              <a:rPr lang="de-DE" dirty="0" smtClean="0"/>
              <a:t>Journale</a:t>
            </a:r>
          </a:p>
          <a:p>
            <a:r>
              <a:rPr lang="de-DE" dirty="0" err="1" smtClean="0"/>
              <a:t>Sendeconnectors</a:t>
            </a:r>
            <a:endParaRPr lang="de-DE" dirty="0" smtClean="0"/>
          </a:p>
          <a:p>
            <a:r>
              <a:rPr lang="de-DE" dirty="0" smtClean="0"/>
              <a:t>Edge-Abonnements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Unified Messaging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UM-Wählpläne</a:t>
            </a:r>
          </a:p>
          <a:p>
            <a:r>
              <a:rPr lang="de-DE" dirty="0" smtClean="0"/>
              <a:t>UM-IP-Gateways</a:t>
            </a:r>
          </a:p>
          <a:p>
            <a:r>
              <a:rPr lang="de-DE" dirty="0" smtClean="0"/>
              <a:t>UM-Postfachrichtlinien</a:t>
            </a:r>
          </a:p>
          <a:p>
            <a:r>
              <a:rPr lang="de-DE" dirty="0" smtClean="0"/>
              <a:t>Automatische UM-Telefonzentralen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36</Words>
  <Application>Microsoft Office PowerPoint</Application>
  <PresentationFormat>Bildschirmpräsentation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Metis</vt:lpstr>
      <vt:lpstr>Kapitel 6</vt:lpstr>
      <vt:lpstr>Exchange-Administratoren</vt:lpstr>
      <vt:lpstr>Postfachkonfiguration</vt:lpstr>
      <vt:lpstr>Hub-Transport</vt:lpstr>
      <vt:lpstr>Unified Messaging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26</cp:revision>
  <dcterms:created xsi:type="dcterms:W3CDTF">2007-08-07T10:56:46Z</dcterms:created>
  <dcterms:modified xsi:type="dcterms:W3CDTF">2008-07-07T11:36:34Z</dcterms:modified>
</cp:coreProperties>
</file>