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18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Tools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ESEUTIL</a:t>
            </a:r>
            <a:endParaRPr lang="de-DE" dirty="0"/>
          </a:p>
        </p:txBody>
      </p:sp>
      <p:pic>
        <p:nvPicPr>
          <p:cNvPr id="4" name="Inhaltsplatzhalter 3" descr="18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099" y="2214554"/>
            <a:ext cx="6819547" cy="22860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ISINTEG</a:t>
            </a:r>
            <a:endParaRPr lang="de-DE" dirty="0"/>
          </a:p>
        </p:txBody>
      </p:sp>
      <p:pic>
        <p:nvPicPr>
          <p:cNvPr id="4" name="Inhaltsplatzhalter 3" descr="18.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5" y="1785926"/>
            <a:ext cx="7353477" cy="335758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NetDiag.exe</a:t>
            </a:r>
            <a:endParaRPr lang="de-DE" dirty="0"/>
          </a:p>
        </p:txBody>
      </p:sp>
      <p:pic>
        <p:nvPicPr>
          <p:cNvPr id="4" name="Inhaltsplatzhalter 3" descr="18.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43050"/>
            <a:ext cx="7509934" cy="34290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DCDiag.exe</a:t>
            </a:r>
            <a:endParaRPr lang="de-DE" dirty="0"/>
          </a:p>
        </p:txBody>
      </p:sp>
      <p:pic>
        <p:nvPicPr>
          <p:cNvPr id="4" name="Inhaltsplatzhalter 3" descr="18.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6286544" cy="417032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NSLookup</a:t>
            </a:r>
            <a:endParaRPr lang="de-DE" dirty="0"/>
          </a:p>
        </p:txBody>
      </p:sp>
      <p:pic>
        <p:nvPicPr>
          <p:cNvPr id="4" name="Inhaltsplatzhalter 3" descr="18.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643050"/>
            <a:ext cx="7250857" cy="36433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Exchange BPA</a:t>
            </a:r>
            <a:endParaRPr lang="de-DE" dirty="0"/>
          </a:p>
        </p:txBody>
      </p:sp>
      <p:pic>
        <p:nvPicPr>
          <p:cNvPr id="4" name="Inhaltsplatzhalter 3" descr="18.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5" y="1643050"/>
            <a:ext cx="7561997" cy="314327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Leistungsproblembehandlung</a:t>
            </a:r>
            <a:endParaRPr lang="de-DE" dirty="0"/>
          </a:p>
        </p:txBody>
      </p:sp>
      <p:pic>
        <p:nvPicPr>
          <p:cNvPr id="4" name="Inhaltsplatzhalter 3" descr="18.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1" y="2000240"/>
            <a:ext cx="7341785" cy="235745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Active Directory </a:t>
            </a:r>
            <a:r>
              <a:rPr lang="de-DE" dirty="0" err="1" smtClean="0"/>
              <a:t>Topology</a:t>
            </a:r>
            <a:r>
              <a:rPr lang="de-DE" dirty="0" smtClean="0"/>
              <a:t> </a:t>
            </a:r>
            <a:r>
              <a:rPr lang="de-DE" dirty="0" err="1" smtClean="0"/>
              <a:t>Diagrammer</a:t>
            </a:r>
            <a:endParaRPr lang="de-DE" dirty="0"/>
          </a:p>
        </p:txBody>
      </p:sp>
      <p:pic>
        <p:nvPicPr>
          <p:cNvPr id="4" name="Inhaltsplatzhalter 3" descr="18.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428736"/>
            <a:ext cx="5402132" cy="464347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15</Words>
  <Application>Microsoft Office PowerPoint</Application>
  <PresentationFormat>Bildschirmpräsentation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Metis</vt:lpstr>
      <vt:lpstr>Kapitel 18</vt:lpstr>
      <vt:lpstr>ESEUTIL</vt:lpstr>
      <vt:lpstr>ISINTEG</vt:lpstr>
      <vt:lpstr>NetDiag.exe</vt:lpstr>
      <vt:lpstr>DCDiag.exe</vt:lpstr>
      <vt:lpstr>NSLookup</vt:lpstr>
      <vt:lpstr>Exchange BPA</vt:lpstr>
      <vt:lpstr>Leistungsproblembehandlung</vt:lpstr>
      <vt:lpstr>Active Directory Topology Diagrammer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38</cp:revision>
  <dcterms:created xsi:type="dcterms:W3CDTF">2007-08-07T10:56:46Z</dcterms:created>
  <dcterms:modified xsi:type="dcterms:W3CDTF">2008-07-07T12:06:39Z</dcterms:modified>
</cp:coreProperties>
</file>