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5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18A9-0049-44CF-A508-C7DACF1727CD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03506-ED39-4A08-B8FB-E45EF6508AE0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916B9-A362-4FBA-B87F-E026F0230D1E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31920-5420-44CA-AC1D-7D05529227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12B9-718A-478C-93D1-9D128753B3B5}" type="datetimeFigureOut">
              <a:rPr lang="en-US"/>
              <a:pPr>
                <a:defRPr/>
              </a:pPr>
              <a:t>7/7/2008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3A59-4263-4FD6-98A2-09789220BF1A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BD044-4BF2-4FCC-A2E2-46A6A3411865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D8B1-3104-4314-BE8C-CAA6BB4D24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D5BE3-645B-4657-8624-A340053332C6}" type="datetimeFigureOut">
              <a:rPr lang="en-US"/>
              <a:pPr>
                <a:defRPr/>
              </a:pPr>
              <a:t>7/7/2008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B1750-4050-4AF4-AB82-47B277991A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EFDF-7703-45DF-BB9A-66ACBFA87700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8179-1546-4CF2-9579-262927EDE9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6A8E-7BD8-491F-8901-F534A47E3A7F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F656-28AE-4175-BFAF-F79D49B51E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2820-98A7-4E31-982E-37C8595D6EC2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4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DBF6-E66C-4C29-9E18-AFCAB59D67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4E10-4BAF-4DF5-BE9F-81A74C4A2CDA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E3AF2-FC1A-4D43-9859-BE59D0167E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4F69-2503-43DE-8F32-CE1A231BD6D9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7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9595D-8CF4-4DD1-BB58-570D42FC1D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DDC85-132F-406E-929F-1B0BBED3D728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6F4DE-27D1-49B5-8C71-06A20BBC23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E2B911-74BE-45A5-84FE-79C9B117855F}" type="datetimeFigureOut">
              <a:rPr lang="en-US"/>
              <a:pPr>
                <a:defRPr/>
              </a:pPr>
              <a:t>7/7/2008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1106E2-28E4-4127-8D14-E9A26BE1866C}" type="slidenum">
              <a:rPr lang="en-US"/>
              <a:pPr>
                <a:defRPr/>
              </a:pPr>
              <a:t>‹Nr.›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Kapitel </a:t>
            </a:r>
            <a:r>
              <a:rPr lang="de-DE" dirty="0" smtClean="0"/>
              <a:t>10</a:t>
            </a:r>
            <a:endParaRPr lang="de-DE" dirty="0"/>
          </a:p>
        </p:txBody>
      </p:sp>
      <p:sp>
        <p:nvSpPr>
          <p:cNvPr id="14339" name="Textfeld 5"/>
          <p:cNvSpPr txBox="1">
            <a:spLocks noChangeArrowheads="1"/>
          </p:cNvSpPr>
          <p:nvPr/>
        </p:nvSpPr>
        <p:spPr bwMode="auto">
          <a:xfrm>
            <a:off x="428625" y="4286250"/>
            <a:ext cx="65008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dirty="0" smtClean="0"/>
              <a:t>Nachrichtenfluss</a:t>
            </a:r>
            <a:endParaRPr lang="de-DE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Zustellen von </a:t>
            </a:r>
            <a:r>
              <a:rPr lang="de-DE" dirty="0" smtClean="0"/>
              <a:t>Nachrichten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Innerhalb </a:t>
            </a:r>
            <a:r>
              <a:rPr lang="de-DE" b="1" dirty="0" smtClean="0"/>
              <a:t>eines Servers</a:t>
            </a:r>
          </a:p>
          <a:p>
            <a:r>
              <a:rPr lang="de-DE" b="1" dirty="0" smtClean="0"/>
              <a:t>Zwischen Servern </a:t>
            </a:r>
            <a:r>
              <a:rPr lang="de-DE" b="1" dirty="0" smtClean="0"/>
              <a:t>innerhalb </a:t>
            </a:r>
            <a:r>
              <a:rPr lang="de-DE" b="1" dirty="0" smtClean="0"/>
              <a:t>eines Standortes</a:t>
            </a:r>
          </a:p>
          <a:p>
            <a:r>
              <a:rPr lang="de-DE" b="1" dirty="0" smtClean="0"/>
              <a:t>Zwischen Servern in verschiedenen Standorten</a:t>
            </a:r>
          </a:p>
          <a:p>
            <a:pPr lvl="1"/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/>
              <a:t>Routen von Nachrichten</a:t>
            </a:r>
            <a:br>
              <a:rPr lang="de-DE" b="1" dirty="0" smtClean="0"/>
            </a:br>
            <a:endParaRPr lang="de-DE" dirty="0"/>
          </a:p>
        </p:txBody>
      </p:sp>
      <p:pic>
        <p:nvPicPr>
          <p:cNvPr id="4" name="Inhaltsplatzhalter 3" descr="10.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357298"/>
            <a:ext cx="6358778" cy="442915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Die Rolle des </a:t>
            </a:r>
            <a:r>
              <a:rPr lang="de-DE" dirty="0" smtClean="0"/>
              <a:t>Edge-Transportservers</a:t>
            </a:r>
            <a:endParaRPr lang="de-DE" dirty="0"/>
          </a:p>
        </p:txBody>
      </p:sp>
      <p:pic>
        <p:nvPicPr>
          <p:cNvPr id="4" name="Inhaltsplatzhalter 3" descr="10.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1428736"/>
            <a:ext cx="5155490" cy="450059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Konfiguration eines Edge-Transportservers</a:t>
            </a:r>
            <a:endParaRPr lang="de-DE" dirty="0"/>
          </a:p>
        </p:txBody>
      </p:sp>
      <p:pic>
        <p:nvPicPr>
          <p:cNvPr id="4" name="Inhaltsplatzhalter 3" descr="10.3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2143116"/>
            <a:ext cx="6943413" cy="271464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Erstellen eines Edge-Abonnement</a:t>
            </a:r>
            <a:endParaRPr lang="de-DE" dirty="0"/>
          </a:p>
        </p:txBody>
      </p:sp>
      <p:pic>
        <p:nvPicPr>
          <p:cNvPr id="4" name="Inhaltsplatzhalter 3" descr="10.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857363"/>
            <a:ext cx="6858048" cy="339756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Ausfallsicherheit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Ausfall eines Hub-Transportservers</a:t>
            </a:r>
          </a:p>
          <a:p>
            <a:r>
              <a:rPr lang="de-DE" dirty="0" smtClean="0"/>
              <a:t>Ausfall eines Edge-Transportservers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is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39</Words>
  <Application>Microsoft Office PowerPoint</Application>
  <PresentationFormat>Bildschirmpräsentation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Metis</vt:lpstr>
      <vt:lpstr>Kapitel 10</vt:lpstr>
      <vt:lpstr>Zustellen von Nachrichten</vt:lpstr>
      <vt:lpstr>Routen von Nachrichten </vt:lpstr>
      <vt:lpstr>Die Rolle des Edge-Transportservers</vt:lpstr>
      <vt:lpstr>Konfiguration eines Edge-Transportservers</vt:lpstr>
      <vt:lpstr>Erstellen eines Edge-Abonnement</vt:lpstr>
      <vt:lpstr>Ausfallsicherheit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Windows Vista  MCTS Trainer</dc:title>
  <dc:creator>-</dc:creator>
  <cp:lastModifiedBy>Nicole Laue</cp:lastModifiedBy>
  <cp:revision>30</cp:revision>
  <dcterms:created xsi:type="dcterms:W3CDTF">2007-08-07T10:56:46Z</dcterms:created>
  <dcterms:modified xsi:type="dcterms:W3CDTF">2008-07-07T11:49:38Z</dcterms:modified>
</cp:coreProperties>
</file>