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</a:t>
            </a:r>
            <a:r>
              <a:rPr lang="de-DE" dirty="0" smtClean="0"/>
              <a:t>8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Verwalten der Benutzer</a:t>
            </a:r>
            <a:endParaRPr lang="de-DE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Benutzer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Postfach-aktivierte </a:t>
            </a:r>
            <a:r>
              <a:rPr lang="de-DE" dirty="0" smtClean="0"/>
              <a:t>Benutzer</a:t>
            </a:r>
          </a:p>
          <a:p>
            <a:r>
              <a:rPr lang="de-DE" dirty="0" smtClean="0"/>
              <a:t>Mail-aktivierte </a:t>
            </a:r>
            <a:r>
              <a:rPr lang="de-DE" dirty="0" smtClean="0"/>
              <a:t>Benutzer</a:t>
            </a:r>
          </a:p>
          <a:p>
            <a:r>
              <a:rPr lang="de-DE" dirty="0" smtClean="0"/>
              <a:t>E-Mail-Kontakte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Anlegen von </a:t>
            </a:r>
            <a:r>
              <a:rPr lang="de-DE" dirty="0" smtClean="0"/>
              <a:t>Benutzern</a:t>
            </a:r>
            <a:endParaRPr lang="de-DE" dirty="0"/>
          </a:p>
        </p:txBody>
      </p:sp>
      <p:pic>
        <p:nvPicPr>
          <p:cNvPr id="4" name="Inhaltsplatzhalter 3" descr="08.01 Maximal 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3" y="1714488"/>
            <a:ext cx="6833263" cy="307183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Verwalten der Eigenschaften der </a:t>
            </a:r>
            <a:r>
              <a:rPr lang="de-DE" dirty="0" smtClean="0"/>
              <a:t>Benutzer</a:t>
            </a:r>
            <a:endParaRPr lang="de-DE" dirty="0"/>
          </a:p>
        </p:txBody>
      </p:sp>
      <p:pic>
        <p:nvPicPr>
          <p:cNvPr id="4" name="Inhaltsplatzhalter 3" descr="08.22 Edit User 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5" y="1857364"/>
            <a:ext cx="7207665" cy="321471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Postfach </a:t>
            </a:r>
            <a:r>
              <a:rPr lang="de-DE" dirty="0" smtClean="0"/>
              <a:t>Berechtigungen</a:t>
            </a:r>
            <a:endParaRPr lang="de-DE" dirty="0"/>
          </a:p>
        </p:txBody>
      </p:sp>
      <p:pic>
        <p:nvPicPr>
          <p:cNvPr id="4" name="Inhaltsplatzhalter 3" descr="08.3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5" y="1571612"/>
            <a:ext cx="7208635" cy="335758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Löschen von </a:t>
            </a:r>
            <a:r>
              <a:rPr lang="de-DE" dirty="0" smtClean="0"/>
              <a:t>Benutzern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Das Benutzerobjekt wurde unter „Active Directory-Benutzer und -Computer“ gelöscht</a:t>
            </a:r>
          </a:p>
          <a:p>
            <a:pPr lvl="0"/>
            <a:r>
              <a:rPr lang="de-DE" dirty="0" smtClean="0"/>
              <a:t>Das Konto wurde unter der Exchange-Verwaltungskonsole deaktiviert</a:t>
            </a:r>
          </a:p>
          <a:p>
            <a:pPr lvl="0"/>
            <a:r>
              <a:rPr lang="de-DE" dirty="0" smtClean="0"/>
              <a:t>Das Konto wurde unter der Exchange-Verwaltungskonsole entfernt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50</Words>
  <Application>Microsoft Office PowerPoint</Application>
  <PresentationFormat>Bildschirmpräsentation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Metis</vt:lpstr>
      <vt:lpstr>Kapitel 8</vt:lpstr>
      <vt:lpstr>Benutzer</vt:lpstr>
      <vt:lpstr>Anlegen von Benutzern</vt:lpstr>
      <vt:lpstr>Verwalten der Eigenschaften der Benutzer</vt:lpstr>
      <vt:lpstr>Postfach Berechtigungen</vt:lpstr>
      <vt:lpstr>Löschen von Benutzern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28</cp:revision>
  <dcterms:created xsi:type="dcterms:W3CDTF">2007-08-07T10:56:46Z</dcterms:created>
  <dcterms:modified xsi:type="dcterms:W3CDTF">2008-07-07T11:42:36Z</dcterms:modified>
</cp:coreProperties>
</file>