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erade Verbindung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Titel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5" name="Datumsplatzhalter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C618A9-0049-44CF-A508-C7DACF1727CD}" type="datetimeFigureOut">
              <a:rPr lang="en-US"/>
              <a:pPr>
                <a:defRPr/>
              </a:pPr>
              <a:t>7/7/2008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liennummernplatzhalter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D03506-ED39-4A08-B8FB-E45EF6508AE0}" type="slidenum">
              <a:rPr lang="en-US"/>
              <a:pPr>
                <a:defRPr/>
              </a:pPr>
              <a:t>‹Nr.›</a:t>
            </a:fld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4916B9-A362-4FBA-B87F-E026F0230D1E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831920-5420-44CA-AC1D-7D05529227A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8112B9-718A-478C-93D1-9D128753B3B5}" type="datetimeFigureOut">
              <a:rPr lang="en-US"/>
              <a:pPr>
                <a:defRPr/>
              </a:pPr>
              <a:t>7/7/2008</a:t>
            </a:fld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D73A59-4263-4FD6-98A2-09789220BF1A}" type="slidenum">
              <a:rPr lang="en-US"/>
              <a:pPr>
                <a:defRPr/>
              </a:pPr>
              <a:t>‹Nr.›</a:t>
            </a:fld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el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27" name="Inhaltsplatzhalt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8BD044-4BF2-4FCC-A2E2-46A6A3411865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5" name="Fußzeilenplatzhalt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liennummernplatzhalter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9FD8B1-3104-4314-BE8C-CAA6BB4D24D9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erade Verbindung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5" name="Datumsplatzhalt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8D5BE3-645B-4657-8624-A340053332C6}" type="datetimeFigureOut">
              <a:rPr lang="en-US"/>
              <a:pPr>
                <a:defRPr/>
              </a:pPr>
              <a:t>7/7/2008</a:t>
            </a:fld>
            <a:endParaRPr lang="en-US">
              <a:solidFill>
                <a:schemeClr val="tx2"/>
              </a:solidFill>
            </a:endParaRPr>
          </a:p>
        </p:txBody>
      </p:sp>
      <p:sp>
        <p:nvSpPr>
          <p:cNvPr id="7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4B1750-4050-4AF4-AB82-47B277991A9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el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14" name="Inhaltsplatzhalt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13" name="Inhaltsplatzhalt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umsplatzhalter 2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5EFDF-7703-45DF-BB9A-66ACBFA87700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6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liennummernplatzhalt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118179-1546-4CF2-9579-262927EDE91B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erade Verbindung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Titel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25" name="Textplatzhalt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28" name="Inhaltsplatzhalt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8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EA6A8E-7BD8-491F-8901-F534A47E3A7F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9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1EF656-28AE-4175-BFAF-F79D49B51E2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el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1E2820-98A7-4E31-982E-37C8595D6EC2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4" name="Fußzeilenplatzhalt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07DBF6-E66C-4C29-9E18-AFCAB59D678E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A24E10-4BAF-4DF5-BE9F-81A74C4A2CDA}" type="datetimeFigureOut">
              <a:rPr lang="en-US"/>
              <a:pPr>
                <a:defRPr/>
              </a:pPr>
              <a:t>7/7/2008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Fußzeilenplatzhalt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E3AF2-FC1A-4D43-9859-BE59D0167EC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erade Verbindung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26" name="Textplatzhalt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4" name="Inhaltsplatzhalt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6" name="Datumsplatzhalt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404F69-2503-43DE-8F32-CE1A231BD6D9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7" name="Fußzeilenplatzhalt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69595D-8CF4-4DD1-BB58-570D42FC1D40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de-DE" noProof="0" smtClean="0"/>
              <a:t>Bild durch Klicken auf Symbol hinzufügen</a:t>
            </a:r>
            <a:endParaRPr lang="en-US" noProof="0" dirty="0"/>
          </a:p>
        </p:txBody>
      </p:sp>
      <p:sp>
        <p:nvSpPr>
          <p:cNvPr id="17" name="Titel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26" name="Textplatzhalt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9DDC85-132F-406E-929F-1B0BBED3D728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liennummernplatzhalt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46F4DE-27D1-49B5-8C71-06A20BBC23A1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erade Verbindung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9" name="Textplatzhalter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smtClean="0"/>
          </a:p>
        </p:txBody>
      </p:sp>
      <p:sp>
        <p:nvSpPr>
          <p:cNvPr id="11" name="Datumsplatzhalt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6E2B911-74BE-45A5-84FE-79C9B117855F}" type="datetimeFigureOut">
              <a:rPr lang="en-US"/>
              <a:pPr>
                <a:defRPr/>
              </a:pPr>
              <a:t>7/7/2008</a:t>
            </a:fld>
            <a:endParaRPr lang="en-US" sz="1000" dirty="0">
              <a:solidFill>
                <a:schemeClr val="tx2"/>
              </a:solidFill>
            </a:endParaRPr>
          </a:p>
        </p:txBody>
      </p:sp>
      <p:sp>
        <p:nvSpPr>
          <p:cNvPr id="28" name="Fußzeilenplatzhalt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01106E2-28E4-4127-8D14-E9A26BE1866C}" type="slidenum">
              <a:rPr lang="en-US"/>
              <a:pPr>
                <a:defRPr/>
              </a:pPr>
              <a:t>‹Nr.›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0" name="Titelplatzhalt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9" name="Gerade Verbindung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Gerade Verbindung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DE" dirty="0" smtClean="0"/>
              <a:t>Kapitel </a:t>
            </a:r>
            <a:r>
              <a:rPr lang="de-DE" dirty="0" smtClean="0"/>
              <a:t>14</a:t>
            </a:r>
            <a:endParaRPr lang="de-DE" dirty="0"/>
          </a:p>
        </p:txBody>
      </p:sp>
      <p:sp>
        <p:nvSpPr>
          <p:cNvPr id="14339" name="Textfeld 5"/>
          <p:cNvSpPr txBox="1">
            <a:spLocks noChangeArrowheads="1"/>
          </p:cNvSpPr>
          <p:nvPr/>
        </p:nvSpPr>
        <p:spPr bwMode="auto">
          <a:xfrm>
            <a:off x="428625" y="4286250"/>
            <a:ext cx="650081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2400" dirty="0" smtClean="0"/>
              <a:t>Warten der Server</a:t>
            </a:r>
            <a:endParaRPr lang="de-DE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Ereignisanzeige</a:t>
            </a:r>
            <a:endParaRPr lang="de-DE" dirty="0"/>
          </a:p>
        </p:txBody>
      </p:sp>
      <p:pic>
        <p:nvPicPr>
          <p:cNvPr id="4" name="Inhaltsplatzhalter 3" descr="14.0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3041" y="1571612"/>
            <a:ext cx="5722421" cy="4143404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Log-Dateien</a:t>
            </a:r>
            <a:endParaRPr lang="de-DE" dirty="0"/>
          </a:p>
        </p:txBody>
      </p:sp>
      <p:pic>
        <p:nvPicPr>
          <p:cNvPr id="4" name="Inhaltsplatzhalter 3" descr="14.0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1538" y="1785926"/>
            <a:ext cx="7282564" cy="285752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Commandlets</a:t>
            </a:r>
            <a:endParaRPr lang="de-DE" dirty="0"/>
          </a:p>
        </p:txBody>
      </p:sp>
      <p:pic>
        <p:nvPicPr>
          <p:cNvPr id="4" name="Inhaltsplatzhalter 3" descr="14.0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5786" y="2071678"/>
            <a:ext cx="7671990" cy="2571768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Security </a:t>
            </a:r>
            <a:r>
              <a:rPr lang="de-DE" dirty="0" err="1" smtClean="0"/>
              <a:t>Configuration</a:t>
            </a:r>
            <a:r>
              <a:rPr lang="de-DE" dirty="0" smtClean="0"/>
              <a:t> Wizard</a:t>
            </a:r>
            <a:endParaRPr lang="de-DE" dirty="0"/>
          </a:p>
        </p:txBody>
      </p:sp>
      <p:pic>
        <p:nvPicPr>
          <p:cNvPr id="4" name="Inhaltsplatzhalter 3" descr="14.1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85918" y="2000240"/>
            <a:ext cx="5772221" cy="3857652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Leistungsüberwachung</a:t>
            </a:r>
            <a:endParaRPr lang="de-DE" dirty="0"/>
          </a:p>
        </p:txBody>
      </p:sp>
      <p:pic>
        <p:nvPicPr>
          <p:cNvPr id="4" name="Inhaltsplatzhalter 3" descr="14.2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88692" y="1822228"/>
            <a:ext cx="4319016" cy="3989832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Problembehandlung mit dem Adressbuch</a:t>
            </a:r>
            <a:endParaRPr lang="de-DE" dirty="0"/>
          </a:p>
        </p:txBody>
      </p:sp>
      <p:pic>
        <p:nvPicPr>
          <p:cNvPr id="4" name="Inhaltsplatzhalter 3" descr="14.3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00298" y="1643049"/>
            <a:ext cx="3929090" cy="4336551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is">
  <a:themeElements>
    <a:clrScheme name="Metis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Meti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is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tis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0</TotalTime>
  <Words>16</Words>
  <Application>Microsoft Office PowerPoint</Application>
  <PresentationFormat>Bildschirmpräsentation (4:3)</PresentationFormat>
  <Paragraphs>8</Paragraphs>
  <Slides>7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8" baseType="lpstr">
      <vt:lpstr>Metis</vt:lpstr>
      <vt:lpstr>Kapitel 14</vt:lpstr>
      <vt:lpstr>Ereignisanzeige</vt:lpstr>
      <vt:lpstr>Log-Dateien</vt:lpstr>
      <vt:lpstr>Commandlets</vt:lpstr>
      <vt:lpstr>Security Configuration Wizard</vt:lpstr>
      <vt:lpstr>Leistungsüberwachung</vt:lpstr>
      <vt:lpstr>Problembehandlung mit dem Adressbuch</vt:lpstr>
    </vt:vector>
  </TitlesOfParts>
  <Company>-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Der Windows Vista  MCTS Trainer</dc:title>
  <dc:creator>-</dc:creator>
  <cp:lastModifiedBy>Nicole Laue</cp:lastModifiedBy>
  <cp:revision>34</cp:revision>
  <dcterms:created xsi:type="dcterms:W3CDTF">2007-08-07T10:56:46Z</dcterms:created>
  <dcterms:modified xsi:type="dcterms:W3CDTF">2008-07-07T11:58:27Z</dcterms:modified>
</cp:coreProperties>
</file>